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83" r:id="rId3"/>
  </p:sldMasterIdLst>
  <p:notesMasterIdLst>
    <p:notesMasterId r:id="rId34"/>
  </p:notesMasterIdLst>
  <p:sldIdLst>
    <p:sldId id="256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57" r:id="rId19"/>
    <p:sldId id="274" r:id="rId20"/>
    <p:sldId id="277" r:id="rId21"/>
    <p:sldId id="276" r:id="rId22"/>
    <p:sldId id="278" r:id="rId23"/>
    <p:sldId id="275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58" r:id="rId32"/>
    <p:sldId id="27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AAD73-CC38-46A2-BACC-6B4E514DCF05}" type="datetimeFigureOut">
              <a:rPr lang="zh-TW" altLang="en-US" smtClean="0"/>
              <a:t>2016/10/28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28883-6776-4E28-8A22-736B661377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351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2075C7-98F8-4817-A258-2621D2A5E9C9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6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21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1F883A-5AAD-4045-8EE0-86B35D8DA66E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5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226512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236F87-F58F-4E5F-8B8D-6ECDAEE4C18E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6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908061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DE6333-AFF0-46E6-AEDC-500953209636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10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470384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D6288-F2FC-49D3-B2C6-B19243FF3863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11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875505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CF3C6-0F03-4417-AB26-6176ADCC6BF8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12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261998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125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15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89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41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004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335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5416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941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5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1605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794223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40497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5966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84362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88091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10980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45136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FEBB-6024-4083-B50D-7E68987C0DD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259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2C0B-84CA-463E-B399-18BEAD9716DA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223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4D77C-A2C1-4671-B4B3-E87C1959652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9584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0779-4DCB-4349-AFA5-4708030DC65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9038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BF9D-86B8-4C6D-981E-E614A498DF2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870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C976-E557-4469-959D-FE0EB409F55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644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BD7C2-CD91-4180-9EF5-0A4FA616D0C7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4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51A3D-F15F-4B09-AEDC-96997A80FF3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0948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FAA8-3EC6-4952-A24D-C55384642A2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964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DFDC4-2C8B-4CA3-9384-02A0158B266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24149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0E36A-2DEF-499E-99E2-B51CB94D8A5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786109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A6C1-62D5-4C82-8BBF-236A1F47D5D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7758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8A9A-93C7-43AB-B0A4-71E7C4E2499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011724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F73F3-050D-4F41-8C7E-4CB8AB2531B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64048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163C-7541-4AF7-A89D-4A90621EBC6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11722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7AAB-EE1A-45DB-855B-D8E7E6884ED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887890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2CB9-65A6-4E54-BE44-AFD93A26BBF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278300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0077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10/28/2016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3FAF29-86D3-4E2E-BCD8-4D51CB7A271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3108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69" y="1386498"/>
            <a:ext cx="8046327" cy="5471502"/>
          </a:xfrm>
          <a:prstGeom prst="rect">
            <a:avLst/>
          </a:prstGeom>
        </p:spPr>
      </p:pic>
      <p:sp>
        <p:nvSpPr>
          <p:cNvPr id="6" name="雲朵形圖說文字 5"/>
          <p:cNvSpPr/>
          <p:nvPr/>
        </p:nvSpPr>
        <p:spPr>
          <a:xfrm>
            <a:off x="4177861" y="170531"/>
            <a:ext cx="6148551" cy="1828800"/>
          </a:xfrm>
          <a:prstGeom prst="cloudCallout">
            <a:avLst>
              <a:gd name="adj1" fmla="val -2136"/>
              <a:gd name="adj2" fmla="val 89224"/>
            </a:avLst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Ha </a:t>
            </a:r>
            <a:r>
              <a:rPr lang="en-US" altLang="zh-TW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Ha</a:t>
            </a:r>
            <a:r>
              <a:rPr lang="en-US" altLang="zh-TW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Ha</a:t>
            </a:r>
            <a:r>
              <a:rPr lang="en-US" altLang="zh-TW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~</a:t>
            </a:r>
          </a:p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can we do?</a:t>
            </a:r>
            <a:endParaRPr lang="zh-TW" alt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7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  <a:endParaRPr lang="zh-TW" altLang="en-US" sz="200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8" y="2855200"/>
            <a:ext cx="4133193" cy="39471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12" y="2855200"/>
            <a:ext cx="3909192" cy="39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0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1245476" y="168275"/>
            <a:ext cx="3272549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</a:t>
            </a:r>
            <a:endParaRPr lang="zh-TW" altLang="en-US" sz="200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4" y="2694918"/>
            <a:ext cx="5050221" cy="38950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62" y="2836807"/>
            <a:ext cx="6272616" cy="275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22513" y="-158750"/>
            <a:ext cx="2209800" cy="29559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02" y="3075305"/>
            <a:ext cx="4933950" cy="3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764180" y="5140873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Don’t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quit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25" y="238781"/>
            <a:ext cx="8724243" cy="46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17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737944" y="5160013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Sit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for a bit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75" y="0"/>
            <a:ext cx="6595898" cy="50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32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37446" y="5284952"/>
            <a:ext cx="11254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You can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sit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by the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kit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29" y="101435"/>
            <a:ext cx="5266887" cy="52668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23" y="726858"/>
            <a:ext cx="3810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0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8939048" y="4288222"/>
            <a:ext cx="2903812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流程圖: 程序 2"/>
          <p:cNvSpPr/>
          <p:nvPr/>
        </p:nvSpPr>
        <p:spPr>
          <a:xfrm>
            <a:off x="8939048" y="1292773"/>
            <a:ext cx="2903812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it</a:t>
            </a:r>
          </a:p>
        </p:txBody>
      </p:sp>
      <p:sp>
        <p:nvSpPr>
          <p:cNvPr id="4" name="流程圖: 程序 3"/>
          <p:cNvSpPr/>
          <p:nvPr/>
        </p:nvSpPr>
        <p:spPr>
          <a:xfrm>
            <a:off x="4953329" y="1292773"/>
            <a:ext cx="3266419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5079454" y="4351285"/>
            <a:ext cx="3140294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6" name="流程圖: 程序 5"/>
          <p:cNvSpPr/>
          <p:nvPr/>
        </p:nvSpPr>
        <p:spPr>
          <a:xfrm>
            <a:off x="807491" y="1292773"/>
            <a:ext cx="3613752" cy="2165350"/>
          </a:xfrm>
          <a:prstGeom prst="flowChartProcess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am</a:t>
            </a:r>
          </a:p>
        </p:txBody>
      </p:sp>
      <p:sp>
        <p:nvSpPr>
          <p:cNvPr id="7" name="流程圖: 程序 6"/>
          <p:cNvSpPr/>
          <p:nvPr/>
        </p:nvSpPr>
        <p:spPr>
          <a:xfrm>
            <a:off x="807491" y="4288222"/>
            <a:ext cx="3263954" cy="2165350"/>
          </a:xfrm>
          <a:prstGeom prst="flowChartProcess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456942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20" y="597612"/>
            <a:ext cx="8380249" cy="55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65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363" y="434265"/>
            <a:ext cx="8145678" cy="62062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66557">
            <a:off x="7654769" y="2072161"/>
            <a:ext cx="4098096" cy="167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28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787" y="0"/>
            <a:ext cx="6885188" cy="68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1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27017" y="371861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en-US" altLang="zh-TW" sz="9600" b="1" dirty="0">
                <a:latin typeface="Comic Sans MS" panose="030F0702030302020204" pitchFamily="66" charset="0"/>
              </a:rPr>
              <a:t>Let’s sing!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066814"/>
            <a:ext cx="8379875" cy="4770083"/>
          </a:xfrm>
        </p:spPr>
      </p:pic>
    </p:spTree>
    <p:extLst>
      <p:ext uri="{BB962C8B-B14F-4D97-AF65-F5344CB8AC3E}">
        <p14:creationId xmlns:p14="http://schemas.microsoft.com/office/powerpoint/2010/main" val="957774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419" y="975973"/>
            <a:ext cx="9995920" cy="4235219"/>
          </a:xfrm>
        </p:spPr>
      </p:pic>
    </p:spTree>
    <p:extLst>
      <p:ext uri="{BB962C8B-B14F-4D97-AF65-F5344CB8AC3E}">
        <p14:creationId xmlns:p14="http://schemas.microsoft.com/office/powerpoint/2010/main" val="2216135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65" y="544312"/>
            <a:ext cx="7955133" cy="55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74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91" y="637512"/>
            <a:ext cx="7765809" cy="59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36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4" y="1247775"/>
            <a:ext cx="95726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72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77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519112"/>
            <a:ext cx="8040956" cy="53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88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129" y="146389"/>
            <a:ext cx="6587324" cy="65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28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130" y="732406"/>
            <a:ext cx="10514493" cy="50469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70990" y="5424257"/>
            <a:ext cx="5015884" cy="1056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629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795" y="-1"/>
            <a:ext cx="6814167" cy="68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30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74723" y="177210"/>
            <a:ext cx="9055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新細明體" panose="02020500000000000000" pitchFamily="18" charset="-120"/>
              </a:rPr>
              <a:t>Pumpkin Cartoon</a:t>
            </a:r>
            <a:endParaRPr lang="zh-TW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9"/>
          <a:stretch/>
        </p:blipFill>
        <p:spPr>
          <a:xfrm>
            <a:off x="2040194" y="1500649"/>
            <a:ext cx="7634748" cy="53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4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38" y="125413"/>
            <a:ext cx="4821237" cy="15986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10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4" r="8604" b="28413"/>
          <a:stretch>
            <a:fillRect/>
          </a:stretch>
        </p:blipFill>
        <p:spPr bwMode="auto">
          <a:xfrm>
            <a:off x="0" y="1952625"/>
            <a:ext cx="121920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4829559" y="3365500"/>
            <a:ext cx="2779712" cy="3492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7109" name="文字方塊 8"/>
          <p:cNvSpPr txBox="1">
            <a:spLocks noChangeArrowheads="1"/>
          </p:cNvSpPr>
          <p:nvPr/>
        </p:nvSpPr>
        <p:spPr bwMode="auto">
          <a:xfrm>
            <a:off x="8567738" y="1277938"/>
            <a:ext cx="2768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 err="1">
                <a:solidFill>
                  <a:srgbClr val="DADADA"/>
                </a:solidFill>
                <a:latin typeface="Comic Sans MS" panose="030F0702030302020204" pitchFamily="66" charset="0"/>
              </a:rPr>
              <a:t>P32~P33</a:t>
            </a:r>
            <a:endParaRPr lang="zh-TW" altLang="en-US" sz="480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3" t="13776"/>
          <a:stretch/>
        </p:blipFill>
        <p:spPr>
          <a:xfrm>
            <a:off x="1229708" y="1434662"/>
            <a:ext cx="3736429" cy="4988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57" y="2178097"/>
            <a:ext cx="6239742" cy="350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5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ip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3340812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2"/>
            <a:ext cx="4386262" cy="3212935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 err="1">
                <a:solidFill>
                  <a:prstClr val="white"/>
                </a:solidFill>
                <a:latin typeface="Comic Sans MS" panose="030F0702030302020204" pitchFamily="66" charset="0"/>
              </a:rPr>
              <a:t>ip</a:t>
            </a:r>
            <a:endParaRPr lang="en-US" altLang="zh-TW" sz="20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159712" y="239712"/>
            <a:ext cx="2439987" cy="273367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71" y="3629646"/>
            <a:ext cx="5724032" cy="32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3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697631" y="91965"/>
            <a:ext cx="4386262" cy="3275997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 err="1">
                <a:solidFill>
                  <a:prstClr val="white"/>
                </a:solidFill>
                <a:latin typeface="Comic Sans MS" panose="030F0702030302020204" pitchFamily="66" charset="0"/>
              </a:rPr>
              <a:t>ip</a:t>
            </a:r>
            <a:endParaRPr lang="en-US" altLang="zh-TW" sz="20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endParaRPr lang="zh-TW" altLang="en-US" sz="20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00" y="3514287"/>
            <a:ext cx="3343713" cy="33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7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6"/>
          <p:cNvSpPr txBox="1">
            <a:spLocks noChangeArrowheads="1"/>
          </p:cNvSpPr>
          <p:nvPr/>
        </p:nvSpPr>
        <p:spPr bwMode="auto">
          <a:xfrm>
            <a:off x="2919413" y="5402263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Zip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 your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lip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25" y="189186"/>
            <a:ext cx="10378967" cy="49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74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485039" y="5293926"/>
            <a:ext cx="107061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tea.</a:t>
            </a:r>
            <a:endParaRPr lang="zh-TW" altLang="en-US" sz="72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01" y="-1"/>
            <a:ext cx="9386395" cy="52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3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686909" y="3803102"/>
            <a:ext cx="107137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Zip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lip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tea.</a:t>
            </a:r>
            <a:endParaRPr lang="zh-TW" altLang="en-US" sz="72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3" y="204951"/>
            <a:ext cx="6404744" cy="307427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888" y="204951"/>
            <a:ext cx="5702422" cy="32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777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1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188</TotalTime>
  <Words>71</Words>
  <Application>Microsoft Office PowerPoint</Application>
  <PresentationFormat>寬螢幕</PresentationFormat>
  <Paragraphs>36</Paragraphs>
  <Slides>30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30</vt:i4>
      </vt:variant>
    </vt:vector>
  </HeadingPairs>
  <TitlesOfParts>
    <vt:vector size="45" baseType="lpstr">
      <vt:lpstr>Euphemia</vt:lpstr>
      <vt:lpstr>Microsoft JhengHei UI</vt:lpstr>
      <vt:lpstr>微軟正黑體</vt:lpstr>
      <vt:lpstr>新細明體</vt:lpstr>
      <vt:lpstr>Arial</vt:lpstr>
      <vt:lpstr>Calibri</vt:lpstr>
      <vt:lpstr>Calisto MT</vt:lpstr>
      <vt:lpstr>Century Gothic</vt:lpstr>
      <vt:lpstr>Comic Sans MS</vt:lpstr>
      <vt:lpstr>Trebuchet MS</vt:lpstr>
      <vt:lpstr>Wingdings 2</vt:lpstr>
      <vt:lpstr>Wingdings 3</vt:lpstr>
      <vt:lpstr>絲縷</vt:lpstr>
      <vt:lpstr>石板</vt:lpstr>
      <vt:lpstr>1_石板</vt:lpstr>
      <vt:lpstr>PowerPoint 簡報</vt:lpstr>
      <vt:lpstr>Let’s sing!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user</cp:lastModifiedBy>
  <cp:revision>22</cp:revision>
  <dcterms:created xsi:type="dcterms:W3CDTF">2016-10-27T07:37:11Z</dcterms:created>
  <dcterms:modified xsi:type="dcterms:W3CDTF">2016-10-28T07:39:06Z</dcterms:modified>
</cp:coreProperties>
</file>